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4564063" cy="679608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hsnRGYCZWrR18syk5+rVvUa58D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2597" y="4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1978081" cy="34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6901" tIns="28442" rIns="56901" bIns="28442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2585024" y="1"/>
            <a:ext cx="1978081" cy="34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6901" tIns="28442" rIns="56901" bIns="28442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71613" y="849313"/>
            <a:ext cx="1620837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456407" y="3270920"/>
            <a:ext cx="3651250" cy="2675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6901" tIns="28442" rIns="56901" bIns="28442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5074"/>
            <a:ext cx="1978081" cy="34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6901" tIns="28442" rIns="56901" bIns="28442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2585024" y="6455074"/>
            <a:ext cx="1978081" cy="34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6901" tIns="28442" rIns="56901" bIns="28442" anchor="b" anchorCtr="0">
            <a:noAutofit/>
          </a:bodyPr>
          <a:lstStyle/>
          <a:p>
            <a:pPr algn="r"/>
            <a:fld id="{00000000-1234-1234-1234-123412341234}" type="slidenum">
              <a:rPr lang="en-GB" sz="7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GB"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71613" y="849313"/>
            <a:ext cx="1620837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456407" y="3270920"/>
            <a:ext cx="3651250" cy="2675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6901" tIns="28442" rIns="56901" bIns="28442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4" name="Google Shape;44;p1:notes"/>
          <p:cNvSpPr txBox="1">
            <a:spLocks noGrp="1"/>
          </p:cNvSpPr>
          <p:nvPr>
            <p:ph type="sldNum" idx="12"/>
          </p:nvPr>
        </p:nvSpPr>
        <p:spPr>
          <a:xfrm>
            <a:off x="2585024" y="6455074"/>
            <a:ext cx="1978081" cy="341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6901" tIns="28442" rIns="56901" bIns="28442" anchor="b" anchorCtr="0">
            <a:noAutofit/>
          </a:bodyPr>
          <a:lstStyle/>
          <a:p>
            <a:pPr algn="r"/>
            <a:fld id="{00000000-1234-1234-1234-123412341234}" type="slidenum">
              <a:rPr lang="en-GB"/>
              <a:pPr algn="r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1251585" y="1356969"/>
            <a:ext cx="505968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1251585" y="1356969"/>
            <a:ext cx="505968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251585" y="1356969"/>
            <a:ext cx="505968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www.goodboost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pool with a seal on the shoulder&#10;&#10;Description automatically generated with low confidence">
            <a:extLst>
              <a:ext uri="{FF2B5EF4-FFF2-40B4-BE49-F238E27FC236}">
                <a16:creationId xmlns:a16="http://schemas.microsoft.com/office/drawing/2014/main" id="{0E94F67D-4EA1-4F0C-A729-403F3EECB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921" y="117793"/>
            <a:ext cx="3207583" cy="4811376"/>
          </a:xfrm>
          <a:prstGeom prst="rect">
            <a:avLst/>
          </a:prstGeom>
        </p:spPr>
      </p:pic>
      <p:sp>
        <p:nvSpPr>
          <p:cNvPr id="46" name="Google Shape;46;p1"/>
          <p:cNvSpPr/>
          <p:nvPr/>
        </p:nvSpPr>
        <p:spPr>
          <a:xfrm>
            <a:off x="26943050" y="639650"/>
            <a:ext cx="4837113" cy="3822700"/>
          </a:xfrm>
          <a:custGeom>
            <a:avLst/>
            <a:gdLst/>
            <a:ahLst/>
            <a:cxnLst/>
            <a:rect l="l" t="t" r="r" b="b"/>
            <a:pathLst>
              <a:path w="1281" h="1013" extrusionOk="0">
                <a:moveTo>
                  <a:pt x="1281" y="0"/>
                </a:moveTo>
                <a:cubicBezTo>
                  <a:pt x="292" y="128"/>
                  <a:pt x="642" y="1013"/>
                  <a:pt x="642" y="1013"/>
                </a:cubicBezTo>
                <a:cubicBezTo>
                  <a:pt x="642" y="1013"/>
                  <a:pt x="0" y="169"/>
                  <a:pt x="1012" y="0"/>
                </a:cubicBezTo>
                <a:lnTo>
                  <a:pt x="1281" y="0"/>
                </a:lnTo>
                <a:close/>
              </a:path>
            </a:pathLst>
          </a:custGeom>
          <a:solidFill>
            <a:srgbClr val="4EBBC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1"/>
          <p:cNvSpPr/>
          <p:nvPr/>
        </p:nvSpPr>
        <p:spPr>
          <a:xfrm>
            <a:off x="28314650" y="7150003"/>
            <a:ext cx="7554922" cy="3293748"/>
          </a:xfrm>
          <a:custGeom>
            <a:avLst/>
            <a:gdLst/>
            <a:ahLst/>
            <a:cxnLst/>
            <a:rect l="l" t="t" r="r" b="b"/>
            <a:pathLst>
              <a:path w="1984" h="865" extrusionOk="0">
                <a:moveTo>
                  <a:pt x="1806" y="443"/>
                </a:moveTo>
                <a:cubicBezTo>
                  <a:pt x="816" y="0"/>
                  <a:pt x="416" y="278"/>
                  <a:pt x="281" y="394"/>
                </a:cubicBezTo>
                <a:cubicBezTo>
                  <a:pt x="147" y="509"/>
                  <a:pt x="0" y="683"/>
                  <a:pt x="0" y="683"/>
                </a:cubicBezTo>
                <a:cubicBezTo>
                  <a:pt x="0" y="683"/>
                  <a:pt x="536" y="865"/>
                  <a:pt x="1011" y="865"/>
                </a:cubicBezTo>
                <a:cubicBezTo>
                  <a:pt x="1280" y="865"/>
                  <a:pt x="1684" y="807"/>
                  <a:pt x="1984" y="756"/>
                </a:cubicBezTo>
                <a:cubicBezTo>
                  <a:pt x="1984" y="517"/>
                  <a:pt x="1984" y="517"/>
                  <a:pt x="1984" y="517"/>
                </a:cubicBezTo>
                <a:lnTo>
                  <a:pt x="1806" y="443"/>
                </a:lnTo>
                <a:close/>
              </a:path>
            </a:pathLst>
          </a:custGeom>
          <a:solidFill>
            <a:srgbClr val="88DBD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"/>
          <p:cNvSpPr/>
          <p:nvPr/>
        </p:nvSpPr>
        <p:spPr>
          <a:xfrm>
            <a:off x="-24537997" y="6313987"/>
            <a:ext cx="7562850" cy="3487738"/>
          </a:xfrm>
          <a:custGeom>
            <a:avLst/>
            <a:gdLst/>
            <a:ahLst/>
            <a:cxnLst/>
            <a:rect l="l" t="t" r="r" b="b"/>
            <a:pathLst>
              <a:path w="2489" h="1145" extrusionOk="0">
                <a:moveTo>
                  <a:pt x="2266" y="615"/>
                </a:moveTo>
                <a:cubicBezTo>
                  <a:pt x="747" y="0"/>
                  <a:pt x="39" y="689"/>
                  <a:pt x="6" y="728"/>
                </a:cubicBezTo>
                <a:cubicBezTo>
                  <a:pt x="2" y="732"/>
                  <a:pt x="0" y="916"/>
                  <a:pt x="0" y="916"/>
                </a:cubicBezTo>
                <a:cubicBezTo>
                  <a:pt x="0" y="916"/>
                  <a:pt x="673" y="1145"/>
                  <a:pt x="1268" y="1145"/>
                </a:cubicBezTo>
                <a:cubicBezTo>
                  <a:pt x="1606" y="1145"/>
                  <a:pt x="2113" y="1071"/>
                  <a:pt x="2489" y="1008"/>
                </a:cubicBezTo>
                <a:cubicBezTo>
                  <a:pt x="2489" y="708"/>
                  <a:pt x="2489" y="708"/>
                  <a:pt x="2489" y="708"/>
                </a:cubicBezTo>
                <a:lnTo>
                  <a:pt x="2266" y="615"/>
                </a:lnTo>
                <a:close/>
              </a:path>
            </a:pathLst>
          </a:custGeom>
          <a:solidFill>
            <a:srgbClr val="88DBD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"/>
          <p:cNvSpPr txBox="1"/>
          <p:nvPr/>
        </p:nvSpPr>
        <p:spPr>
          <a:xfrm>
            <a:off x="412806" y="10069034"/>
            <a:ext cx="2027532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50" rIns="0" bIns="0" anchor="t" anchorCtr="0">
            <a:spAutoFit/>
          </a:bodyPr>
          <a:lstStyle/>
          <a:p>
            <a:pPr marL="0" marR="5080" lvl="0" indent="127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rgbClr val="FF5805"/>
                </a:solidFill>
                <a:latin typeface="Arial"/>
                <a:ea typeface="Arial"/>
                <a:cs typeface="Arial"/>
                <a:sym typeface="Arial"/>
              </a:rPr>
              <a:t>Visit </a:t>
            </a:r>
            <a:r>
              <a:rPr lang="en-GB" sz="1200" b="1" u="sng" dirty="0">
                <a:solidFill>
                  <a:srgbClr val="FF5805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www.goodboost.org </a:t>
            </a:r>
            <a:r>
              <a:rPr lang="en-GB" sz="1200" b="1" dirty="0">
                <a:solidFill>
                  <a:srgbClr val="FF5805"/>
                </a:solidFill>
                <a:latin typeface="Arial"/>
                <a:ea typeface="Arial"/>
                <a:cs typeface="Arial"/>
                <a:sym typeface="Arial"/>
              </a:rPr>
              <a:t> for more information</a:t>
            </a:r>
            <a:endParaRPr sz="1200" dirty="0">
              <a:solidFill>
                <a:srgbClr val="FF580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" name="Google Shape;50;p1"/>
          <p:cNvGrpSpPr/>
          <p:nvPr/>
        </p:nvGrpSpPr>
        <p:grpSpPr>
          <a:xfrm>
            <a:off x="-28575" y="0"/>
            <a:ext cx="7613650" cy="8814021"/>
            <a:chOff x="-48303" y="0"/>
            <a:chExt cx="7613650" cy="8814021"/>
          </a:xfrm>
        </p:grpSpPr>
        <p:grpSp>
          <p:nvGrpSpPr>
            <p:cNvPr id="52" name="Google Shape;52;p1"/>
            <p:cNvGrpSpPr/>
            <p:nvPr/>
          </p:nvGrpSpPr>
          <p:grpSpPr>
            <a:xfrm>
              <a:off x="2178050" y="12700"/>
              <a:ext cx="2209800" cy="1087193"/>
              <a:chOff x="2178050" y="-10868"/>
              <a:chExt cx="2209800" cy="1087193"/>
            </a:xfrm>
          </p:grpSpPr>
          <p:sp>
            <p:nvSpPr>
              <p:cNvPr id="53" name="Google Shape;53;p1"/>
              <p:cNvSpPr/>
              <p:nvPr/>
            </p:nvSpPr>
            <p:spPr>
              <a:xfrm>
                <a:off x="2178050" y="0"/>
                <a:ext cx="566165" cy="1076325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1"/>
              <p:cNvSpPr/>
              <p:nvPr/>
            </p:nvSpPr>
            <p:spPr>
              <a:xfrm rot="-5400000">
                <a:off x="3258104" y="-964646"/>
                <a:ext cx="175968" cy="2083524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1"/>
              <p:cNvSpPr/>
              <p:nvPr/>
            </p:nvSpPr>
            <p:spPr>
              <a:xfrm rot="-5400000">
                <a:off x="2868854" y="-363298"/>
                <a:ext cx="271921" cy="1242074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1"/>
              <p:cNvSpPr/>
              <p:nvPr/>
            </p:nvSpPr>
            <p:spPr>
              <a:xfrm rot="-5400000">
                <a:off x="2692747" y="89494"/>
                <a:ext cx="271921" cy="832289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57" name="Google Shape;57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78450" y="317500"/>
              <a:ext cx="1442400" cy="10567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" name="Google Shape;58;p1"/>
            <p:cNvSpPr/>
            <p:nvPr/>
          </p:nvSpPr>
          <p:spPr>
            <a:xfrm>
              <a:off x="539780" y="1"/>
              <a:ext cx="4855192" cy="3012364"/>
            </a:xfrm>
            <a:custGeom>
              <a:avLst/>
              <a:gdLst/>
              <a:ahLst/>
              <a:cxnLst/>
              <a:rect l="l" t="t" r="r" b="b"/>
              <a:pathLst>
                <a:path w="1582" h="981" extrusionOk="0">
                  <a:moveTo>
                    <a:pt x="724" y="717"/>
                  </a:moveTo>
                  <a:cubicBezTo>
                    <a:pt x="678" y="356"/>
                    <a:pt x="1068" y="166"/>
                    <a:pt x="1068" y="166"/>
                  </a:cubicBezTo>
                  <a:cubicBezTo>
                    <a:pt x="1212" y="93"/>
                    <a:pt x="1360" y="28"/>
                    <a:pt x="1582" y="0"/>
                  </a:cubicBezTo>
                  <a:cubicBezTo>
                    <a:pt x="1249" y="0"/>
                    <a:pt x="1249" y="0"/>
                    <a:pt x="1249" y="0"/>
                  </a:cubicBezTo>
                  <a:cubicBezTo>
                    <a:pt x="864" y="52"/>
                    <a:pt x="637" y="187"/>
                    <a:pt x="474" y="547"/>
                  </a:cubicBezTo>
                  <a:cubicBezTo>
                    <a:pt x="310" y="908"/>
                    <a:pt x="0" y="981"/>
                    <a:pt x="0" y="981"/>
                  </a:cubicBezTo>
                  <a:cubicBezTo>
                    <a:pt x="860" y="950"/>
                    <a:pt x="860" y="950"/>
                    <a:pt x="860" y="950"/>
                  </a:cubicBezTo>
                  <a:cubicBezTo>
                    <a:pt x="781" y="890"/>
                    <a:pt x="742" y="801"/>
                    <a:pt x="724" y="717"/>
                  </a:cubicBezTo>
                  <a:close/>
                </a:path>
              </a:pathLst>
            </a:custGeom>
            <a:solidFill>
              <a:srgbClr val="4EBBC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6057900" y="0"/>
              <a:ext cx="1498600" cy="1076325"/>
            </a:xfrm>
            <a:custGeom>
              <a:avLst/>
              <a:gdLst/>
              <a:ahLst/>
              <a:cxnLst/>
              <a:rect l="l" t="t" r="r" b="b"/>
              <a:pathLst>
                <a:path w="473" h="340" extrusionOk="0">
                  <a:moveTo>
                    <a:pt x="0" y="0"/>
                  </a:moveTo>
                  <a:cubicBezTo>
                    <a:pt x="0" y="0"/>
                    <a:pt x="296" y="50"/>
                    <a:pt x="473" y="340"/>
                  </a:cubicBezTo>
                  <a:cubicBezTo>
                    <a:pt x="473" y="3"/>
                    <a:pt x="473" y="3"/>
                    <a:pt x="473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8DB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0" y="2593343"/>
              <a:ext cx="7556500" cy="6182357"/>
            </a:xfrm>
            <a:custGeom>
              <a:avLst/>
              <a:gdLst/>
              <a:ahLst/>
              <a:cxnLst/>
              <a:rect l="l" t="t" r="r" b="b"/>
              <a:pathLst>
                <a:path w="1984" h="1893" extrusionOk="0">
                  <a:moveTo>
                    <a:pt x="1838" y="1269"/>
                  </a:moveTo>
                  <a:cubicBezTo>
                    <a:pt x="1606" y="952"/>
                    <a:pt x="1234" y="0"/>
                    <a:pt x="580" y="0"/>
                  </a:cubicBezTo>
                  <a:cubicBezTo>
                    <a:pt x="257" y="0"/>
                    <a:pt x="0" y="176"/>
                    <a:pt x="0" y="176"/>
                  </a:cubicBezTo>
                  <a:cubicBezTo>
                    <a:pt x="0" y="1711"/>
                    <a:pt x="0" y="1711"/>
                    <a:pt x="0" y="1711"/>
                  </a:cubicBezTo>
                  <a:cubicBezTo>
                    <a:pt x="0" y="1711"/>
                    <a:pt x="0" y="1711"/>
                    <a:pt x="0" y="1711"/>
                  </a:cubicBezTo>
                  <a:cubicBezTo>
                    <a:pt x="0" y="1711"/>
                    <a:pt x="536" y="1893"/>
                    <a:pt x="1011" y="1893"/>
                  </a:cubicBezTo>
                  <a:cubicBezTo>
                    <a:pt x="1280" y="1893"/>
                    <a:pt x="1684" y="1835"/>
                    <a:pt x="1984" y="1784"/>
                  </a:cubicBezTo>
                  <a:cubicBezTo>
                    <a:pt x="1984" y="1436"/>
                    <a:pt x="1984" y="1436"/>
                    <a:pt x="1984" y="1436"/>
                  </a:cubicBezTo>
                  <a:cubicBezTo>
                    <a:pt x="1934" y="1387"/>
                    <a:pt x="1885" y="1332"/>
                    <a:pt x="1838" y="1269"/>
                  </a:cubicBezTo>
                  <a:close/>
                </a:path>
              </a:pathLst>
            </a:custGeom>
            <a:gradFill>
              <a:gsLst>
                <a:gs pos="0">
                  <a:srgbClr val="026E95"/>
                </a:gs>
                <a:gs pos="100000">
                  <a:srgbClr val="219FBD"/>
                </a:gs>
              </a:gsLst>
              <a:lin ang="81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-48303" y="6511249"/>
              <a:ext cx="7613650" cy="2302772"/>
            </a:xfrm>
            <a:custGeom>
              <a:avLst/>
              <a:gdLst/>
              <a:ahLst/>
              <a:cxnLst/>
              <a:rect l="l" t="t" r="r" b="b"/>
              <a:pathLst>
                <a:path w="2489" h="812" extrusionOk="0">
                  <a:moveTo>
                    <a:pt x="1455" y="126"/>
                  </a:moveTo>
                  <a:cubicBezTo>
                    <a:pt x="507" y="0"/>
                    <a:pt x="33" y="363"/>
                    <a:pt x="6" y="395"/>
                  </a:cubicBezTo>
                  <a:cubicBezTo>
                    <a:pt x="2" y="399"/>
                    <a:pt x="0" y="583"/>
                    <a:pt x="0" y="583"/>
                  </a:cubicBezTo>
                  <a:cubicBezTo>
                    <a:pt x="0" y="583"/>
                    <a:pt x="673" y="812"/>
                    <a:pt x="1268" y="812"/>
                  </a:cubicBezTo>
                  <a:cubicBezTo>
                    <a:pt x="1606" y="812"/>
                    <a:pt x="2113" y="738"/>
                    <a:pt x="2489" y="675"/>
                  </a:cubicBezTo>
                  <a:cubicBezTo>
                    <a:pt x="2489" y="375"/>
                    <a:pt x="2489" y="375"/>
                    <a:pt x="2489" y="375"/>
                  </a:cubicBezTo>
                  <a:cubicBezTo>
                    <a:pt x="2489" y="375"/>
                    <a:pt x="2093" y="211"/>
                    <a:pt x="1455" y="126"/>
                  </a:cubicBezTo>
                  <a:close/>
                </a:path>
              </a:pathLst>
            </a:custGeom>
            <a:solidFill>
              <a:srgbClr val="88DBDA">
                <a:alpha val="1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1250436" y="3652028"/>
              <a:ext cx="2527814" cy="167880"/>
            </a:xfrm>
            <a:prstGeom prst="roundRect">
              <a:avLst>
                <a:gd name="adj" fmla="val 50000"/>
              </a:avLst>
            </a:prstGeom>
            <a:solidFill>
              <a:srgbClr val="FF58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1"/>
            <p:cNvSpPr txBox="1"/>
            <p:nvPr/>
          </p:nvSpPr>
          <p:spPr>
            <a:xfrm>
              <a:off x="709009" y="3098733"/>
              <a:ext cx="3908400" cy="181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76200" rIns="0" bIns="0" anchor="t" anchorCtr="0">
              <a:spAutoFit/>
            </a:bodyPr>
            <a:lstStyle/>
            <a:p>
              <a:pPr marL="0" marR="5080" lvl="0" indent="0" algn="l" rtl="0">
                <a:lnSpc>
                  <a:spcPct val="1022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44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Is joint pain affecting your mobility?</a:t>
              </a:r>
              <a:endParaRPr/>
            </a:p>
          </p:txBody>
        </p:sp>
        <p:sp>
          <p:nvSpPr>
            <p:cNvPr id="64" name="Google Shape;64;p1"/>
            <p:cNvSpPr txBox="1"/>
            <p:nvPr/>
          </p:nvSpPr>
          <p:spPr>
            <a:xfrm>
              <a:off x="718432" y="5167322"/>
              <a:ext cx="4680651" cy="11380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42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Good Boost creates personalised aquatic exercise sessions designed so you can move more, have fun and feel better. </a:t>
              </a:r>
              <a:endParaRPr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"/>
            <p:cNvSpPr txBox="1"/>
            <p:nvPr/>
          </p:nvSpPr>
          <p:spPr>
            <a:xfrm>
              <a:off x="1382567" y="6213221"/>
              <a:ext cx="4329406" cy="457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56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Join one of our Good Boost classes (ask reception or an instructor for more details on signing up)</a:t>
              </a:r>
              <a:endParaRPr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709009" y="6155738"/>
              <a:ext cx="577008" cy="577008"/>
            </a:xfrm>
            <a:custGeom>
              <a:avLst/>
              <a:gdLst/>
              <a:ahLst/>
              <a:cxnLst/>
              <a:rect l="l" t="t" r="r" b="b"/>
              <a:pathLst>
                <a:path w="692150" h="692150" extrusionOk="0">
                  <a:moveTo>
                    <a:pt x="692150" y="346075"/>
                  </a:moveTo>
                  <a:lnTo>
                    <a:pt x="688990" y="393035"/>
                  </a:lnTo>
                  <a:lnTo>
                    <a:pt x="679788" y="438076"/>
                  </a:lnTo>
                  <a:lnTo>
                    <a:pt x="664954" y="480784"/>
                  </a:lnTo>
                  <a:lnTo>
                    <a:pt x="644901" y="520747"/>
                  </a:lnTo>
                  <a:lnTo>
                    <a:pt x="620041" y="557552"/>
                  </a:lnTo>
                  <a:lnTo>
                    <a:pt x="590788" y="590788"/>
                  </a:lnTo>
                  <a:lnTo>
                    <a:pt x="557552" y="620041"/>
                  </a:lnTo>
                  <a:lnTo>
                    <a:pt x="520747" y="644901"/>
                  </a:lnTo>
                  <a:lnTo>
                    <a:pt x="480784" y="664954"/>
                  </a:lnTo>
                  <a:lnTo>
                    <a:pt x="438076" y="679788"/>
                  </a:lnTo>
                  <a:lnTo>
                    <a:pt x="393035" y="688990"/>
                  </a:lnTo>
                  <a:lnTo>
                    <a:pt x="346075" y="692150"/>
                  </a:lnTo>
                  <a:lnTo>
                    <a:pt x="299114" y="688990"/>
                  </a:lnTo>
                  <a:lnTo>
                    <a:pt x="254073" y="679788"/>
                  </a:lnTo>
                  <a:lnTo>
                    <a:pt x="211365" y="664954"/>
                  </a:lnTo>
                  <a:lnTo>
                    <a:pt x="171402" y="644901"/>
                  </a:lnTo>
                  <a:lnTo>
                    <a:pt x="134597" y="620041"/>
                  </a:lnTo>
                  <a:lnTo>
                    <a:pt x="101361" y="590788"/>
                  </a:lnTo>
                  <a:lnTo>
                    <a:pt x="72108" y="557552"/>
                  </a:lnTo>
                  <a:lnTo>
                    <a:pt x="47248" y="520747"/>
                  </a:lnTo>
                  <a:lnTo>
                    <a:pt x="27195" y="480784"/>
                  </a:lnTo>
                  <a:lnTo>
                    <a:pt x="12361" y="438076"/>
                  </a:lnTo>
                  <a:lnTo>
                    <a:pt x="3159" y="393035"/>
                  </a:lnTo>
                  <a:lnTo>
                    <a:pt x="0" y="346075"/>
                  </a:lnTo>
                  <a:lnTo>
                    <a:pt x="3159" y="299114"/>
                  </a:lnTo>
                  <a:lnTo>
                    <a:pt x="12361" y="254073"/>
                  </a:lnTo>
                  <a:lnTo>
                    <a:pt x="27195" y="211365"/>
                  </a:lnTo>
                  <a:lnTo>
                    <a:pt x="47248" y="171402"/>
                  </a:lnTo>
                  <a:lnTo>
                    <a:pt x="72108" y="134597"/>
                  </a:lnTo>
                  <a:lnTo>
                    <a:pt x="101361" y="101361"/>
                  </a:lnTo>
                  <a:lnTo>
                    <a:pt x="134597" y="72108"/>
                  </a:lnTo>
                  <a:lnTo>
                    <a:pt x="171402" y="47248"/>
                  </a:lnTo>
                  <a:lnTo>
                    <a:pt x="211365" y="27195"/>
                  </a:lnTo>
                  <a:lnTo>
                    <a:pt x="254073" y="12361"/>
                  </a:lnTo>
                  <a:lnTo>
                    <a:pt x="299114" y="3159"/>
                  </a:lnTo>
                  <a:lnTo>
                    <a:pt x="346075" y="0"/>
                  </a:lnTo>
                  <a:lnTo>
                    <a:pt x="393035" y="3159"/>
                  </a:lnTo>
                  <a:lnTo>
                    <a:pt x="438076" y="12361"/>
                  </a:lnTo>
                  <a:lnTo>
                    <a:pt x="480784" y="27195"/>
                  </a:lnTo>
                  <a:lnTo>
                    <a:pt x="520747" y="47248"/>
                  </a:lnTo>
                  <a:lnTo>
                    <a:pt x="557552" y="72108"/>
                  </a:lnTo>
                  <a:lnTo>
                    <a:pt x="590788" y="101361"/>
                  </a:lnTo>
                  <a:lnTo>
                    <a:pt x="620041" y="134597"/>
                  </a:lnTo>
                  <a:lnTo>
                    <a:pt x="644901" y="171402"/>
                  </a:lnTo>
                  <a:lnTo>
                    <a:pt x="664954" y="211365"/>
                  </a:lnTo>
                  <a:lnTo>
                    <a:pt x="679788" y="254073"/>
                  </a:lnTo>
                  <a:lnTo>
                    <a:pt x="688990" y="299114"/>
                  </a:lnTo>
                  <a:lnTo>
                    <a:pt x="692150" y="346075"/>
                  </a:lnTo>
                  <a:close/>
                </a:path>
              </a:pathLst>
            </a:cu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709009" y="6914895"/>
              <a:ext cx="577008" cy="577008"/>
            </a:xfrm>
            <a:custGeom>
              <a:avLst/>
              <a:gdLst/>
              <a:ahLst/>
              <a:cxnLst/>
              <a:rect l="l" t="t" r="r" b="b"/>
              <a:pathLst>
                <a:path w="692150" h="692150" extrusionOk="0">
                  <a:moveTo>
                    <a:pt x="692150" y="346075"/>
                  </a:moveTo>
                  <a:lnTo>
                    <a:pt x="688990" y="393035"/>
                  </a:lnTo>
                  <a:lnTo>
                    <a:pt x="679788" y="438076"/>
                  </a:lnTo>
                  <a:lnTo>
                    <a:pt x="664954" y="480784"/>
                  </a:lnTo>
                  <a:lnTo>
                    <a:pt x="644901" y="520747"/>
                  </a:lnTo>
                  <a:lnTo>
                    <a:pt x="620041" y="557552"/>
                  </a:lnTo>
                  <a:lnTo>
                    <a:pt x="590788" y="590788"/>
                  </a:lnTo>
                  <a:lnTo>
                    <a:pt x="557552" y="620041"/>
                  </a:lnTo>
                  <a:lnTo>
                    <a:pt x="520747" y="644901"/>
                  </a:lnTo>
                  <a:lnTo>
                    <a:pt x="480784" y="664954"/>
                  </a:lnTo>
                  <a:lnTo>
                    <a:pt x="438076" y="679788"/>
                  </a:lnTo>
                  <a:lnTo>
                    <a:pt x="393035" y="688990"/>
                  </a:lnTo>
                  <a:lnTo>
                    <a:pt x="346075" y="692150"/>
                  </a:lnTo>
                  <a:lnTo>
                    <a:pt x="299114" y="688990"/>
                  </a:lnTo>
                  <a:lnTo>
                    <a:pt x="254073" y="679788"/>
                  </a:lnTo>
                  <a:lnTo>
                    <a:pt x="211365" y="664954"/>
                  </a:lnTo>
                  <a:lnTo>
                    <a:pt x="171402" y="644901"/>
                  </a:lnTo>
                  <a:lnTo>
                    <a:pt x="134597" y="620041"/>
                  </a:lnTo>
                  <a:lnTo>
                    <a:pt x="101361" y="590788"/>
                  </a:lnTo>
                  <a:lnTo>
                    <a:pt x="72108" y="557552"/>
                  </a:lnTo>
                  <a:lnTo>
                    <a:pt x="47248" y="520747"/>
                  </a:lnTo>
                  <a:lnTo>
                    <a:pt x="27195" y="480784"/>
                  </a:lnTo>
                  <a:lnTo>
                    <a:pt x="12361" y="438076"/>
                  </a:lnTo>
                  <a:lnTo>
                    <a:pt x="3159" y="393035"/>
                  </a:lnTo>
                  <a:lnTo>
                    <a:pt x="0" y="346075"/>
                  </a:lnTo>
                  <a:lnTo>
                    <a:pt x="3159" y="299114"/>
                  </a:lnTo>
                  <a:lnTo>
                    <a:pt x="12361" y="254073"/>
                  </a:lnTo>
                  <a:lnTo>
                    <a:pt x="27195" y="211365"/>
                  </a:lnTo>
                  <a:lnTo>
                    <a:pt x="47248" y="171402"/>
                  </a:lnTo>
                  <a:lnTo>
                    <a:pt x="72108" y="134597"/>
                  </a:lnTo>
                  <a:lnTo>
                    <a:pt x="101361" y="101361"/>
                  </a:lnTo>
                  <a:lnTo>
                    <a:pt x="134597" y="72108"/>
                  </a:lnTo>
                  <a:lnTo>
                    <a:pt x="171402" y="47248"/>
                  </a:lnTo>
                  <a:lnTo>
                    <a:pt x="211365" y="27195"/>
                  </a:lnTo>
                  <a:lnTo>
                    <a:pt x="254073" y="12361"/>
                  </a:lnTo>
                  <a:lnTo>
                    <a:pt x="299114" y="3159"/>
                  </a:lnTo>
                  <a:lnTo>
                    <a:pt x="346075" y="0"/>
                  </a:lnTo>
                  <a:lnTo>
                    <a:pt x="393035" y="3159"/>
                  </a:lnTo>
                  <a:lnTo>
                    <a:pt x="438076" y="12361"/>
                  </a:lnTo>
                  <a:lnTo>
                    <a:pt x="480784" y="27195"/>
                  </a:lnTo>
                  <a:lnTo>
                    <a:pt x="520747" y="47248"/>
                  </a:lnTo>
                  <a:lnTo>
                    <a:pt x="557552" y="72108"/>
                  </a:lnTo>
                  <a:lnTo>
                    <a:pt x="590788" y="101361"/>
                  </a:lnTo>
                  <a:lnTo>
                    <a:pt x="620041" y="134597"/>
                  </a:lnTo>
                  <a:lnTo>
                    <a:pt x="644901" y="171402"/>
                  </a:lnTo>
                  <a:lnTo>
                    <a:pt x="664954" y="211365"/>
                  </a:lnTo>
                  <a:lnTo>
                    <a:pt x="679788" y="254073"/>
                  </a:lnTo>
                  <a:lnTo>
                    <a:pt x="688990" y="299114"/>
                  </a:lnTo>
                  <a:lnTo>
                    <a:pt x="692150" y="346075"/>
                  </a:lnTo>
                  <a:close/>
                </a:path>
              </a:pathLst>
            </a:cu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99484" y="7664703"/>
              <a:ext cx="592889" cy="592889"/>
            </a:xfrm>
            <a:custGeom>
              <a:avLst/>
              <a:gdLst/>
              <a:ahLst/>
              <a:cxnLst/>
              <a:rect l="l" t="t" r="r" b="b"/>
              <a:pathLst>
                <a:path w="711200" h="711200" extrusionOk="0">
                  <a:moveTo>
                    <a:pt x="711200" y="355599"/>
                  </a:moveTo>
                  <a:lnTo>
                    <a:pt x="707953" y="403852"/>
                  </a:lnTo>
                  <a:lnTo>
                    <a:pt x="698497" y="450132"/>
                  </a:lnTo>
                  <a:lnTo>
                    <a:pt x="683255" y="494015"/>
                  </a:lnTo>
                  <a:lnTo>
                    <a:pt x="662650" y="535078"/>
                  </a:lnTo>
                  <a:lnTo>
                    <a:pt x="637106" y="572896"/>
                  </a:lnTo>
                  <a:lnTo>
                    <a:pt x="607047" y="607047"/>
                  </a:lnTo>
                  <a:lnTo>
                    <a:pt x="572896" y="637106"/>
                  </a:lnTo>
                  <a:lnTo>
                    <a:pt x="535078" y="662650"/>
                  </a:lnTo>
                  <a:lnTo>
                    <a:pt x="494015" y="683255"/>
                  </a:lnTo>
                  <a:lnTo>
                    <a:pt x="450132" y="698497"/>
                  </a:lnTo>
                  <a:lnTo>
                    <a:pt x="403852" y="707953"/>
                  </a:lnTo>
                  <a:lnTo>
                    <a:pt x="355600" y="711199"/>
                  </a:lnTo>
                  <a:lnTo>
                    <a:pt x="307347" y="707953"/>
                  </a:lnTo>
                  <a:lnTo>
                    <a:pt x="261067" y="698497"/>
                  </a:lnTo>
                  <a:lnTo>
                    <a:pt x="217184" y="683255"/>
                  </a:lnTo>
                  <a:lnTo>
                    <a:pt x="176121" y="662650"/>
                  </a:lnTo>
                  <a:lnTo>
                    <a:pt x="138303" y="637106"/>
                  </a:lnTo>
                  <a:lnTo>
                    <a:pt x="104152" y="607047"/>
                  </a:lnTo>
                  <a:lnTo>
                    <a:pt x="74093" y="572896"/>
                  </a:lnTo>
                  <a:lnTo>
                    <a:pt x="48549" y="535078"/>
                  </a:lnTo>
                  <a:lnTo>
                    <a:pt x="27944" y="494015"/>
                  </a:lnTo>
                  <a:lnTo>
                    <a:pt x="12702" y="450132"/>
                  </a:lnTo>
                  <a:lnTo>
                    <a:pt x="3246" y="403852"/>
                  </a:lnTo>
                  <a:lnTo>
                    <a:pt x="0" y="355599"/>
                  </a:lnTo>
                  <a:lnTo>
                    <a:pt x="3246" y="307347"/>
                  </a:lnTo>
                  <a:lnTo>
                    <a:pt x="12702" y="261067"/>
                  </a:lnTo>
                  <a:lnTo>
                    <a:pt x="27944" y="217184"/>
                  </a:lnTo>
                  <a:lnTo>
                    <a:pt x="48549" y="176121"/>
                  </a:lnTo>
                  <a:lnTo>
                    <a:pt x="74093" y="138303"/>
                  </a:lnTo>
                  <a:lnTo>
                    <a:pt x="104152" y="104152"/>
                  </a:lnTo>
                  <a:lnTo>
                    <a:pt x="138303" y="74093"/>
                  </a:lnTo>
                  <a:lnTo>
                    <a:pt x="176121" y="48549"/>
                  </a:lnTo>
                  <a:lnTo>
                    <a:pt x="217184" y="27944"/>
                  </a:lnTo>
                  <a:lnTo>
                    <a:pt x="261067" y="12702"/>
                  </a:lnTo>
                  <a:lnTo>
                    <a:pt x="307347" y="3246"/>
                  </a:lnTo>
                  <a:lnTo>
                    <a:pt x="355600" y="0"/>
                  </a:lnTo>
                  <a:lnTo>
                    <a:pt x="403852" y="3246"/>
                  </a:lnTo>
                  <a:lnTo>
                    <a:pt x="450132" y="12702"/>
                  </a:lnTo>
                  <a:lnTo>
                    <a:pt x="494015" y="27944"/>
                  </a:lnTo>
                  <a:lnTo>
                    <a:pt x="535078" y="48549"/>
                  </a:lnTo>
                  <a:lnTo>
                    <a:pt x="572896" y="74093"/>
                  </a:lnTo>
                  <a:lnTo>
                    <a:pt x="607047" y="104152"/>
                  </a:lnTo>
                  <a:lnTo>
                    <a:pt x="637106" y="138303"/>
                  </a:lnTo>
                  <a:lnTo>
                    <a:pt x="662650" y="176121"/>
                  </a:lnTo>
                  <a:lnTo>
                    <a:pt x="683255" y="217184"/>
                  </a:lnTo>
                  <a:lnTo>
                    <a:pt x="698497" y="261067"/>
                  </a:lnTo>
                  <a:lnTo>
                    <a:pt x="707953" y="307347"/>
                  </a:lnTo>
                  <a:lnTo>
                    <a:pt x="711200" y="355599"/>
                  </a:lnTo>
                  <a:close/>
                </a:path>
              </a:pathLst>
            </a:cu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1"/>
            <p:cNvSpPr txBox="1"/>
            <p:nvPr/>
          </p:nvSpPr>
          <p:spPr>
            <a:xfrm>
              <a:off x="763653" y="5956815"/>
              <a:ext cx="393700" cy="7714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13050" rIns="0" bIns="0" anchor="t" anchorCtr="0">
              <a:spAutoFit/>
            </a:bodyPr>
            <a:lstStyle/>
            <a:p>
              <a:pPr marL="6350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5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30161" y="6262947"/>
              <a:ext cx="926340" cy="1228701"/>
            </a:xfrm>
            <a:custGeom>
              <a:avLst/>
              <a:gdLst/>
              <a:ahLst/>
              <a:cxnLst/>
              <a:rect l="l" t="t" r="r" b="b"/>
              <a:pathLst>
                <a:path w="245" h="322" extrusionOk="0">
                  <a:moveTo>
                    <a:pt x="245" y="322"/>
                  </a:moveTo>
                  <a:cubicBezTo>
                    <a:pt x="245" y="205"/>
                    <a:pt x="245" y="205"/>
                    <a:pt x="245" y="205"/>
                  </a:cubicBezTo>
                  <a:cubicBezTo>
                    <a:pt x="159" y="146"/>
                    <a:pt x="77" y="79"/>
                    <a:pt x="0" y="0"/>
                  </a:cubicBezTo>
                  <a:cubicBezTo>
                    <a:pt x="36" y="60"/>
                    <a:pt x="69" y="113"/>
                    <a:pt x="99" y="155"/>
                  </a:cubicBezTo>
                  <a:cubicBezTo>
                    <a:pt x="146" y="218"/>
                    <a:pt x="195" y="273"/>
                    <a:pt x="245" y="322"/>
                  </a:cubicBezTo>
                  <a:close/>
                </a:path>
              </a:pathLst>
            </a:custGeom>
            <a:solidFill>
              <a:srgbClr val="88DB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1"/>
            <p:cNvSpPr txBox="1"/>
            <p:nvPr/>
          </p:nvSpPr>
          <p:spPr>
            <a:xfrm>
              <a:off x="1382567" y="6978938"/>
              <a:ext cx="5167606" cy="4701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56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Good Boost’s technology creates an individually-tailored programme designed around your needs and preferences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"/>
            <p:cNvSpPr txBox="1"/>
            <p:nvPr/>
          </p:nvSpPr>
          <p:spPr>
            <a:xfrm>
              <a:off x="1382567" y="7711552"/>
              <a:ext cx="4986484" cy="457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56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You can follow the exercises at your own pace in the pool on Good Boost’s waterproof tablet computers</a:t>
              </a:r>
              <a:endParaRPr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"/>
            <p:cNvSpPr txBox="1"/>
            <p:nvPr/>
          </p:nvSpPr>
          <p:spPr>
            <a:xfrm>
              <a:off x="778955" y="6695298"/>
              <a:ext cx="393700" cy="7714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13050" rIns="0" bIns="0" anchor="t" anchorCtr="0">
              <a:spAutoFit/>
            </a:bodyPr>
            <a:lstStyle/>
            <a:p>
              <a:pPr marL="6350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5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"/>
            <p:cNvSpPr txBox="1"/>
            <p:nvPr/>
          </p:nvSpPr>
          <p:spPr>
            <a:xfrm>
              <a:off x="799078" y="7465591"/>
              <a:ext cx="393700" cy="7714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13050" rIns="0" bIns="0" anchor="t" anchorCtr="0">
              <a:spAutoFit/>
            </a:bodyPr>
            <a:lstStyle/>
            <a:p>
              <a:pPr marL="1270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5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6928B0C-DA64-46C4-A88E-7A12C707A98D}"/>
              </a:ext>
            </a:extLst>
          </p:cNvPr>
          <p:cNvSpPr txBox="1"/>
          <p:nvPr/>
        </p:nvSpPr>
        <p:spPr>
          <a:xfrm>
            <a:off x="655566" y="8678922"/>
            <a:ext cx="66039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chemeClr val="accent6">
                    <a:lumMod val="75000"/>
                  </a:schemeClr>
                </a:solidFill>
              </a:rPr>
              <a:t>Sessions</a:t>
            </a:r>
          </a:p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Lifestyles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</a:rPr>
              <a:t>Ellergreen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 (0151 233 6299) – Monday 3.30pm-4.30pm</a:t>
            </a:r>
          </a:p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				</a:t>
            </a:r>
          </a:p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Lifestyles Alsop (0151 233 1501) –  Wednesday 7.15pm-8.15pm</a:t>
            </a:r>
          </a:p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 Friday 9.30am-10.30am</a:t>
            </a:r>
          </a:p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	</a:t>
            </a:r>
          </a:p>
          <a:p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120</Words>
  <Application>Microsoft Office PowerPoint</Application>
  <PresentationFormat>Custom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Ronneback, Matthew</cp:lastModifiedBy>
  <cp:revision>9</cp:revision>
  <cp:lastPrinted>2022-05-25T11:48:58Z</cp:lastPrinted>
  <dcterms:created xsi:type="dcterms:W3CDTF">2020-10-03T09:43:54Z</dcterms:created>
  <dcterms:modified xsi:type="dcterms:W3CDTF">2023-07-07T14:53:42Z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2020-10-03T00:00:00Z</vt:filetime>
  </property>
  <property fmtid="{D5CDD505-2E9C-101B-9397-08002B2CF9AE}" pid="3" name="Creator">
    <vt:lpwstr>Adobe Illustrator CS6 (Windows)</vt:lpwstr>
  </property>
  <property fmtid="{D5CDD505-2E9C-101B-9397-08002B2CF9AE}" pid="4" name="LastSaved">
    <vt:filetime>2020-10-03T00:00:00Z</vt:filetime>
  </property>
</Properties>
</file>